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63" r:id="rId5"/>
    <p:sldId id="259" r:id="rId6"/>
    <p:sldId id="261" r:id="rId7"/>
    <p:sldId id="262" r:id="rId8"/>
    <p:sldId id="260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g"/><Relationship Id="rId4" Type="http://schemas.openxmlformats.org/officeDocument/2006/relationships/image" Target="../media/image9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g"/><Relationship Id="rId4" Type="http://schemas.openxmlformats.org/officeDocument/2006/relationships/image" Target="../media/image9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73695D-ECA9-4E9F-8A31-5EBCFFB2ED86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E6E2C7-C91B-4289-B202-D25FDFBF293B}">
      <dgm:prSet phldrT="[Text]"/>
      <dgm:spPr/>
      <dgm:t>
        <a:bodyPr/>
        <a:lstStyle/>
        <a:p>
          <a:r>
            <a:rPr lang="en-US" b="1" i="0" dirty="0"/>
            <a:t>Edwin Duque</a:t>
          </a:r>
          <a:br>
            <a:rPr lang="en-US" b="1" i="0" dirty="0"/>
          </a:br>
          <a:r>
            <a:rPr lang="en-US" b="0" i="0" dirty="0"/>
            <a:t>System Engineering, </a:t>
          </a:r>
          <a:r>
            <a:rPr lang="en-US" b="0" i="0" dirty="0" err="1"/>
            <a:t>Msc</a:t>
          </a:r>
          <a:r>
            <a:rPr lang="en-US" b="0" i="0" dirty="0"/>
            <a:t> HCI, PhD (S)</a:t>
          </a:r>
          <a:endParaRPr lang="en-US" dirty="0"/>
        </a:p>
      </dgm:t>
    </dgm:pt>
    <dgm:pt modelId="{5FBAC2EF-462C-4E38-B050-57D8BD2C4228}" type="parTrans" cxnId="{0C874265-DF41-4CC1-9EBA-4B6209732257}">
      <dgm:prSet/>
      <dgm:spPr/>
      <dgm:t>
        <a:bodyPr/>
        <a:lstStyle/>
        <a:p>
          <a:endParaRPr lang="en-US"/>
        </a:p>
      </dgm:t>
    </dgm:pt>
    <dgm:pt modelId="{5E47BBB2-F51D-4C9B-8A99-BED8CA9D8B25}" type="sibTrans" cxnId="{0C874265-DF41-4CC1-9EBA-4B6209732257}">
      <dgm:prSet/>
      <dgm:spPr/>
      <dgm:t>
        <a:bodyPr/>
        <a:lstStyle/>
        <a:p>
          <a:endParaRPr lang="en-US"/>
        </a:p>
      </dgm:t>
    </dgm:pt>
    <dgm:pt modelId="{1D62E122-9C92-40D4-89A3-B6FA26F746EC}">
      <dgm:prSet phldrT="[Text]"/>
      <dgm:spPr/>
      <dgm:t>
        <a:bodyPr/>
        <a:lstStyle/>
        <a:p>
          <a:r>
            <a:rPr lang="en-US" b="1" i="0" dirty="0"/>
            <a:t>Ruben </a:t>
          </a:r>
          <a:r>
            <a:rPr lang="en-US" b="1" i="0" dirty="0" err="1"/>
            <a:t>Yepes</a:t>
          </a:r>
          <a:br>
            <a:rPr lang="en-US" b="1" i="0" dirty="0"/>
          </a:br>
          <a:r>
            <a:rPr lang="en-US" b="0" i="0" dirty="0"/>
            <a:t>Statistician, MSC In Economics</a:t>
          </a:r>
          <a:endParaRPr lang="en-US" dirty="0"/>
        </a:p>
      </dgm:t>
    </dgm:pt>
    <dgm:pt modelId="{CCBD52B7-8327-42EB-9874-B92A65D136A5}" type="parTrans" cxnId="{A19E3626-3514-4415-901D-6D18862DF3CE}">
      <dgm:prSet/>
      <dgm:spPr/>
      <dgm:t>
        <a:bodyPr/>
        <a:lstStyle/>
        <a:p>
          <a:endParaRPr lang="en-US"/>
        </a:p>
      </dgm:t>
    </dgm:pt>
    <dgm:pt modelId="{79321B05-73EB-489E-8BED-82F57265D7B9}" type="sibTrans" cxnId="{A19E3626-3514-4415-901D-6D18862DF3CE}">
      <dgm:prSet/>
      <dgm:spPr/>
      <dgm:t>
        <a:bodyPr/>
        <a:lstStyle/>
        <a:p>
          <a:endParaRPr lang="en-US"/>
        </a:p>
      </dgm:t>
    </dgm:pt>
    <dgm:pt modelId="{54788588-39E5-4C4F-9AD4-4C33A65521C5}">
      <dgm:prSet phldrT="[Text]"/>
      <dgm:spPr/>
      <dgm:t>
        <a:bodyPr/>
        <a:lstStyle/>
        <a:p>
          <a:r>
            <a:rPr lang="en-US" b="1" i="0" dirty="0"/>
            <a:t>Sebastian </a:t>
          </a:r>
          <a:r>
            <a:rPr lang="en-US" b="1" i="0" dirty="0" err="1"/>
            <a:t>Florez</a:t>
          </a:r>
          <a:br>
            <a:rPr lang="en-US" b="1" i="0" dirty="0"/>
          </a:br>
          <a:r>
            <a:rPr lang="en-US" b="0" i="0" dirty="0"/>
            <a:t>System Engineering, </a:t>
          </a:r>
          <a:r>
            <a:rPr lang="en-US" b="0" i="0" dirty="0" err="1"/>
            <a:t>GCert</a:t>
          </a:r>
          <a:r>
            <a:rPr lang="en-US" b="0" i="0" dirty="0"/>
            <a:t> In Analytics</a:t>
          </a:r>
          <a:endParaRPr lang="en-US" dirty="0"/>
        </a:p>
      </dgm:t>
    </dgm:pt>
    <dgm:pt modelId="{BEBD1E86-9E98-4A74-9DB7-7B707663A174}" type="parTrans" cxnId="{A3E89B37-C575-4EA1-B65A-2311A82971C6}">
      <dgm:prSet/>
      <dgm:spPr/>
      <dgm:t>
        <a:bodyPr/>
        <a:lstStyle/>
        <a:p>
          <a:endParaRPr lang="en-US"/>
        </a:p>
      </dgm:t>
    </dgm:pt>
    <dgm:pt modelId="{D5DE5F93-BD42-4483-9648-E988FE88CF89}" type="sibTrans" cxnId="{A3E89B37-C575-4EA1-B65A-2311A82971C6}">
      <dgm:prSet/>
      <dgm:spPr/>
      <dgm:t>
        <a:bodyPr/>
        <a:lstStyle/>
        <a:p>
          <a:endParaRPr lang="en-US"/>
        </a:p>
      </dgm:t>
    </dgm:pt>
    <dgm:pt modelId="{F066E95D-2B41-4FF7-9A2A-6D121D5FA690}">
      <dgm:prSet phldrT="[Text]"/>
      <dgm:spPr/>
      <dgm:t>
        <a:bodyPr/>
        <a:lstStyle/>
        <a:p>
          <a:r>
            <a:rPr lang="en-US" b="1" i="0" dirty="0"/>
            <a:t>Sebastian Zambrano</a:t>
          </a:r>
          <a:br>
            <a:rPr lang="en-US" b="1" i="0" dirty="0"/>
          </a:br>
          <a:r>
            <a:rPr lang="en-US" b="0" i="0" dirty="0"/>
            <a:t>Business Administrator</a:t>
          </a:r>
          <a:endParaRPr lang="en-US" dirty="0"/>
        </a:p>
      </dgm:t>
    </dgm:pt>
    <dgm:pt modelId="{DD382DD3-DC2A-4AB9-B90E-54A2538FD8F3}" type="parTrans" cxnId="{E7015381-8BDD-41E1-A711-D51F256D836D}">
      <dgm:prSet/>
      <dgm:spPr/>
      <dgm:t>
        <a:bodyPr/>
        <a:lstStyle/>
        <a:p>
          <a:endParaRPr lang="en-US"/>
        </a:p>
      </dgm:t>
    </dgm:pt>
    <dgm:pt modelId="{D9430D60-BEB0-48F7-97D6-DAA497AA9691}" type="sibTrans" cxnId="{E7015381-8BDD-41E1-A711-D51F256D836D}">
      <dgm:prSet/>
      <dgm:spPr/>
      <dgm:t>
        <a:bodyPr/>
        <a:lstStyle/>
        <a:p>
          <a:endParaRPr lang="en-US"/>
        </a:p>
      </dgm:t>
    </dgm:pt>
    <dgm:pt modelId="{171420BF-CB4D-44EC-B830-2C4C45FD6F1E}" type="pres">
      <dgm:prSet presAssocID="{E273695D-ECA9-4E9F-8A31-5EBCFFB2ED86}" presName="Name0" presStyleCnt="0">
        <dgm:presLayoutVars>
          <dgm:dir/>
          <dgm:resizeHandles val="exact"/>
        </dgm:presLayoutVars>
      </dgm:prSet>
      <dgm:spPr/>
    </dgm:pt>
    <dgm:pt modelId="{6EFA0A13-14C6-46B5-AF00-5670E401196D}" type="pres">
      <dgm:prSet presAssocID="{E273695D-ECA9-4E9F-8A31-5EBCFFB2ED86}" presName="fgShape" presStyleLbl="fgShp" presStyleIdx="0" presStyleCnt="1"/>
      <dgm:spPr/>
    </dgm:pt>
    <dgm:pt modelId="{7D772213-E8B7-4AD0-8453-1AF66B2CCEEF}" type="pres">
      <dgm:prSet presAssocID="{E273695D-ECA9-4E9F-8A31-5EBCFFB2ED86}" presName="linComp" presStyleCnt="0"/>
      <dgm:spPr/>
    </dgm:pt>
    <dgm:pt modelId="{CFFEFD4A-B3D7-407E-8C09-675E87D46A1D}" type="pres">
      <dgm:prSet presAssocID="{EFE6E2C7-C91B-4289-B202-D25FDFBF293B}" presName="compNode" presStyleCnt="0"/>
      <dgm:spPr/>
    </dgm:pt>
    <dgm:pt modelId="{77DAE52F-0AFE-434A-9B09-F7291B02C25E}" type="pres">
      <dgm:prSet presAssocID="{EFE6E2C7-C91B-4289-B202-D25FDFBF293B}" presName="bkgdShape" presStyleLbl="node1" presStyleIdx="0" presStyleCnt="4" custLinFactNeighborX="-6963" custLinFactNeighborY="-1465"/>
      <dgm:spPr/>
    </dgm:pt>
    <dgm:pt modelId="{09CE9269-D606-4EA7-8300-34E75790110F}" type="pres">
      <dgm:prSet presAssocID="{EFE6E2C7-C91B-4289-B202-D25FDFBF293B}" presName="nodeTx" presStyleLbl="node1" presStyleIdx="0" presStyleCnt="4">
        <dgm:presLayoutVars>
          <dgm:bulletEnabled val="1"/>
        </dgm:presLayoutVars>
      </dgm:prSet>
      <dgm:spPr/>
    </dgm:pt>
    <dgm:pt modelId="{64D65A7F-E09E-4249-AC29-8EDADB984412}" type="pres">
      <dgm:prSet presAssocID="{EFE6E2C7-C91B-4289-B202-D25FDFBF293B}" presName="invisiNode" presStyleLbl="node1" presStyleIdx="0" presStyleCnt="4"/>
      <dgm:spPr/>
    </dgm:pt>
    <dgm:pt modelId="{8B2BC674-F313-4103-AF82-413079C527E5}" type="pres">
      <dgm:prSet presAssocID="{EFE6E2C7-C91B-4289-B202-D25FDFBF293B}" presName="imagNode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EA75B37D-D8DF-4694-91A2-F4EA80AD917A}" type="pres">
      <dgm:prSet presAssocID="{5E47BBB2-F51D-4C9B-8A99-BED8CA9D8B25}" presName="sibTrans" presStyleLbl="sibTrans2D1" presStyleIdx="0" presStyleCnt="0"/>
      <dgm:spPr/>
    </dgm:pt>
    <dgm:pt modelId="{16BC2748-8534-4A04-A1AE-EDFFD30FB273}" type="pres">
      <dgm:prSet presAssocID="{1D62E122-9C92-40D4-89A3-B6FA26F746EC}" presName="compNode" presStyleCnt="0"/>
      <dgm:spPr/>
    </dgm:pt>
    <dgm:pt modelId="{3D226554-3FFE-4E94-8616-04A6CBA6A10D}" type="pres">
      <dgm:prSet presAssocID="{1D62E122-9C92-40D4-89A3-B6FA26F746EC}" presName="bkgdShape" presStyleLbl="node1" presStyleIdx="1" presStyleCnt="4"/>
      <dgm:spPr/>
    </dgm:pt>
    <dgm:pt modelId="{2B36ADFB-C42E-49FD-83F8-AF698DC799FF}" type="pres">
      <dgm:prSet presAssocID="{1D62E122-9C92-40D4-89A3-B6FA26F746EC}" presName="nodeTx" presStyleLbl="node1" presStyleIdx="1" presStyleCnt="4">
        <dgm:presLayoutVars>
          <dgm:bulletEnabled val="1"/>
        </dgm:presLayoutVars>
      </dgm:prSet>
      <dgm:spPr/>
    </dgm:pt>
    <dgm:pt modelId="{1144A28D-54CB-4E4F-AC56-531046C997B1}" type="pres">
      <dgm:prSet presAssocID="{1D62E122-9C92-40D4-89A3-B6FA26F746EC}" presName="invisiNode" presStyleLbl="node1" presStyleIdx="1" presStyleCnt="4"/>
      <dgm:spPr/>
    </dgm:pt>
    <dgm:pt modelId="{79D7FC5F-C20F-405A-A051-96FEFC3FBD5A}" type="pres">
      <dgm:prSet presAssocID="{1D62E122-9C92-40D4-89A3-B6FA26F746EC}" presName="imagNode" presStyleLbl="f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45915670-5B93-4388-BD1B-5C622842776A}" type="pres">
      <dgm:prSet presAssocID="{79321B05-73EB-489E-8BED-82F57265D7B9}" presName="sibTrans" presStyleLbl="sibTrans2D1" presStyleIdx="0" presStyleCnt="0"/>
      <dgm:spPr/>
    </dgm:pt>
    <dgm:pt modelId="{7336ACCE-793C-4D9F-9316-B559C85482AA}" type="pres">
      <dgm:prSet presAssocID="{54788588-39E5-4C4F-9AD4-4C33A65521C5}" presName="compNode" presStyleCnt="0"/>
      <dgm:spPr/>
    </dgm:pt>
    <dgm:pt modelId="{050FB829-4FFD-4784-86DF-6D71E6DBB81D}" type="pres">
      <dgm:prSet presAssocID="{54788588-39E5-4C4F-9AD4-4C33A65521C5}" presName="bkgdShape" presStyleLbl="node1" presStyleIdx="2" presStyleCnt="4"/>
      <dgm:spPr/>
    </dgm:pt>
    <dgm:pt modelId="{7A49CEB9-5C1C-48AB-9C35-0B7BED098288}" type="pres">
      <dgm:prSet presAssocID="{54788588-39E5-4C4F-9AD4-4C33A65521C5}" presName="nodeTx" presStyleLbl="node1" presStyleIdx="2" presStyleCnt="4">
        <dgm:presLayoutVars>
          <dgm:bulletEnabled val="1"/>
        </dgm:presLayoutVars>
      </dgm:prSet>
      <dgm:spPr/>
    </dgm:pt>
    <dgm:pt modelId="{EA64370D-F53F-4FE9-B097-A47E7A35CA1F}" type="pres">
      <dgm:prSet presAssocID="{54788588-39E5-4C4F-9AD4-4C33A65521C5}" presName="invisiNode" presStyleLbl="node1" presStyleIdx="2" presStyleCnt="4"/>
      <dgm:spPr/>
    </dgm:pt>
    <dgm:pt modelId="{96E147CC-7A04-4DFA-8B91-F589485BF92A}" type="pres">
      <dgm:prSet presAssocID="{54788588-39E5-4C4F-9AD4-4C33A65521C5}" presName="imagNode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CF222816-8F1F-45FB-A587-2BD840EC3149}" type="pres">
      <dgm:prSet presAssocID="{D5DE5F93-BD42-4483-9648-E988FE88CF89}" presName="sibTrans" presStyleLbl="sibTrans2D1" presStyleIdx="0" presStyleCnt="0"/>
      <dgm:spPr/>
    </dgm:pt>
    <dgm:pt modelId="{01705E9B-56F7-48F9-8130-ACF406C956AA}" type="pres">
      <dgm:prSet presAssocID="{F066E95D-2B41-4FF7-9A2A-6D121D5FA690}" presName="compNode" presStyleCnt="0"/>
      <dgm:spPr/>
    </dgm:pt>
    <dgm:pt modelId="{629D781B-6A50-4FE6-A472-76410AA03D71}" type="pres">
      <dgm:prSet presAssocID="{F066E95D-2B41-4FF7-9A2A-6D121D5FA690}" presName="bkgdShape" presStyleLbl="node1" presStyleIdx="3" presStyleCnt="4"/>
      <dgm:spPr/>
    </dgm:pt>
    <dgm:pt modelId="{8A14B31E-BDC2-440D-83B5-F05FBEE69C1F}" type="pres">
      <dgm:prSet presAssocID="{F066E95D-2B41-4FF7-9A2A-6D121D5FA690}" presName="nodeTx" presStyleLbl="node1" presStyleIdx="3" presStyleCnt="4">
        <dgm:presLayoutVars>
          <dgm:bulletEnabled val="1"/>
        </dgm:presLayoutVars>
      </dgm:prSet>
      <dgm:spPr/>
    </dgm:pt>
    <dgm:pt modelId="{7CBBC112-79BF-4ABF-952D-83B476391BF5}" type="pres">
      <dgm:prSet presAssocID="{F066E95D-2B41-4FF7-9A2A-6D121D5FA690}" presName="invisiNode" presStyleLbl="node1" presStyleIdx="3" presStyleCnt="4"/>
      <dgm:spPr/>
    </dgm:pt>
    <dgm:pt modelId="{D783D483-3F6E-474C-9CD8-D33C676021E1}" type="pres">
      <dgm:prSet presAssocID="{F066E95D-2B41-4FF7-9A2A-6D121D5FA690}" presName="imagNode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</dgm:ptLst>
  <dgm:cxnLst>
    <dgm:cxn modelId="{8ED6A11D-AD82-4DFE-8010-542635AAC185}" type="presOf" srcId="{5E47BBB2-F51D-4C9B-8A99-BED8CA9D8B25}" destId="{EA75B37D-D8DF-4694-91A2-F4EA80AD917A}" srcOrd="0" destOrd="0" presId="urn:microsoft.com/office/officeart/2005/8/layout/hList7"/>
    <dgm:cxn modelId="{A19E3626-3514-4415-901D-6D18862DF3CE}" srcId="{E273695D-ECA9-4E9F-8A31-5EBCFFB2ED86}" destId="{1D62E122-9C92-40D4-89A3-B6FA26F746EC}" srcOrd="1" destOrd="0" parTransId="{CCBD52B7-8327-42EB-9874-B92A65D136A5}" sibTransId="{79321B05-73EB-489E-8BED-82F57265D7B9}"/>
    <dgm:cxn modelId="{A3E89B37-C575-4EA1-B65A-2311A82971C6}" srcId="{E273695D-ECA9-4E9F-8A31-5EBCFFB2ED86}" destId="{54788588-39E5-4C4F-9AD4-4C33A65521C5}" srcOrd="2" destOrd="0" parTransId="{BEBD1E86-9E98-4A74-9DB7-7B707663A174}" sibTransId="{D5DE5F93-BD42-4483-9648-E988FE88CF89}"/>
    <dgm:cxn modelId="{0C874265-DF41-4CC1-9EBA-4B6209732257}" srcId="{E273695D-ECA9-4E9F-8A31-5EBCFFB2ED86}" destId="{EFE6E2C7-C91B-4289-B202-D25FDFBF293B}" srcOrd="0" destOrd="0" parTransId="{5FBAC2EF-462C-4E38-B050-57D8BD2C4228}" sibTransId="{5E47BBB2-F51D-4C9B-8A99-BED8CA9D8B25}"/>
    <dgm:cxn modelId="{8FDCBD46-99CF-4916-820F-884E5A36386D}" type="presOf" srcId="{1D62E122-9C92-40D4-89A3-B6FA26F746EC}" destId="{3D226554-3FFE-4E94-8616-04A6CBA6A10D}" srcOrd="0" destOrd="0" presId="urn:microsoft.com/office/officeart/2005/8/layout/hList7"/>
    <dgm:cxn modelId="{23FF186A-72DE-4240-94B9-CE2990581B8E}" type="presOf" srcId="{EFE6E2C7-C91B-4289-B202-D25FDFBF293B}" destId="{09CE9269-D606-4EA7-8300-34E75790110F}" srcOrd="1" destOrd="0" presId="urn:microsoft.com/office/officeart/2005/8/layout/hList7"/>
    <dgm:cxn modelId="{B3DDD96A-F5E8-4509-A115-92D59E2073E5}" type="presOf" srcId="{D5DE5F93-BD42-4483-9648-E988FE88CF89}" destId="{CF222816-8F1F-45FB-A587-2BD840EC3149}" srcOrd="0" destOrd="0" presId="urn:microsoft.com/office/officeart/2005/8/layout/hList7"/>
    <dgm:cxn modelId="{C74F7070-B35E-449E-A868-74F9A58BAD2A}" type="presOf" srcId="{79321B05-73EB-489E-8BED-82F57265D7B9}" destId="{45915670-5B93-4388-BD1B-5C622842776A}" srcOrd="0" destOrd="0" presId="urn:microsoft.com/office/officeart/2005/8/layout/hList7"/>
    <dgm:cxn modelId="{E7015381-8BDD-41E1-A711-D51F256D836D}" srcId="{E273695D-ECA9-4E9F-8A31-5EBCFFB2ED86}" destId="{F066E95D-2B41-4FF7-9A2A-6D121D5FA690}" srcOrd="3" destOrd="0" parTransId="{DD382DD3-DC2A-4AB9-B90E-54A2538FD8F3}" sibTransId="{D9430D60-BEB0-48F7-97D6-DAA497AA9691}"/>
    <dgm:cxn modelId="{ECE13995-3BB7-4172-B190-186B85684649}" type="presOf" srcId="{E273695D-ECA9-4E9F-8A31-5EBCFFB2ED86}" destId="{171420BF-CB4D-44EC-B830-2C4C45FD6F1E}" srcOrd="0" destOrd="0" presId="urn:microsoft.com/office/officeart/2005/8/layout/hList7"/>
    <dgm:cxn modelId="{E39FC096-3C66-46B6-AB35-98152086785B}" type="presOf" srcId="{EFE6E2C7-C91B-4289-B202-D25FDFBF293B}" destId="{77DAE52F-0AFE-434A-9B09-F7291B02C25E}" srcOrd="0" destOrd="0" presId="urn:microsoft.com/office/officeart/2005/8/layout/hList7"/>
    <dgm:cxn modelId="{AAA8D9B5-95BD-4B01-9935-AD022C0E23F2}" type="presOf" srcId="{54788588-39E5-4C4F-9AD4-4C33A65521C5}" destId="{050FB829-4FFD-4784-86DF-6D71E6DBB81D}" srcOrd="0" destOrd="0" presId="urn:microsoft.com/office/officeart/2005/8/layout/hList7"/>
    <dgm:cxn modelId="{C21202C8-6F96-4D7B-B202-B233D5C96633}" type="presOf" srcId="{F066E95D-2B41-4FF7-9A2A-6D121D5FA690}" destId="{629D781B-6A50-4FE6-A472-76410AA03D71}" srcOrd="0" destOrd="0" presId="urn:microsoft.com/office/officeart/2005/8/layout/hList7"/>
    <dgm:cxn modelId="{3E6D2CE1-730A-4BF1-A651-EC45D6EA5406}" type="presOf" srcId="{54788588-39E5-4C4F-9AD4-4C33A65521C5}" destId="{7A49CEB9-5C1C-48AB-9C35-0B7BED098288}" srcOrd="1" destOrd="0" presId="urn:microsoft.com/office/officeart/2005/8/layout/hList7"/>
    <dgm:cxn modelId="{D40C9AEE-8EFF-4D46-89A9-A4DF191E7BE6}" type="presOf" srcId="{F066E95D-2B41-4FF7-9A2A-6D121D5FA690}" destId="{8A14B31E-BDC2-440D-83B5-F05FBEE69C1F}" srcOrd="1" destOrd="0" presId="urn:microsoft.com/office/officeart/2005/8/layout/hList7"/>
    <dgm:cxn modelId="{E79B56F9-57A3-484F-81BC-A23D8E8CEF9E}" type="presOf" srcId="{1D62E122-9C92-40D4-89A3-B6FA26F746EC}" destId="{2B36ADFB-C42E-49FD-83F8-AF698DC799FF}" srcOrd="1" destOrd="0" presId="urn:microsoft.com/office/officeart/2005/8/layout/hList7"/>
    <dgm:cxn modelId="{873FEC54-9094-4C0C-B077-0CAD9533D247}" type="presParOf" srcId="{171420BF-CB4D-44EC-B830-2C4C45FD6F1E}" destId="{6EFA0A13-14C6-46B5-AF00-5670E401196D}" srcOrd="0" destOrd="0" presId="urn:microsoft.com/office/officeart/2005/8/layout/hList7"/>
    <dgm:cxn modelId="{A278B47C-D381-4AB3-8EBB-92B12B4E2320}" type="presParOf" srcId="{171420BF-CB4D-44EC-B830-2C4C45FD6F1E}" destId="{7D772213-E8B7-4AD0-8453-1AF66B2CCEEF}" srcOrd="1" destOrd="0" presId="urn:microsoft.com/office/officeart/2005/8/layout/hList7"/>
    <dgm:cxn modelId="{626D5C76-5F6B-407B-AB0D-09E4F1CFB502}" type="presParOf" srcId="{7D772213-E8B7-4AD0-8453-1AF66B2CCEEF}" destId="{CFFEFD4A-B3D7-407E-8C09-675E87D46A1D}" srcOrd="0" destOrd="0" presId="urn:microsoft.com/office/officeart/2005/8/layout/hList7"/>
    <dgm:cxn modelId="{010203FE-8089-439F-967F-BE1F40CCFE5C}" type="presParOf" srcId="{CFFEFD4A-B3D7-407E-8C09-675E87D46A1D}" destId="{77DAE52F-0AFE-434A-9B09-F7291B02C25E}" srcOrd="0" destOrd="0" presId="urn:microsoft.com/office/officeart/2005/8/layout/hList7"/>
    <dgm:cxn modelId="{11B073FC-6D79-4D55-B37D-4956BFFB2043}" type="presParOf" srcId="{CFFEFD4A-B3D7-407E-8C09-675E87D46A1D}" destId="{09CE9269-D606-4EA7-8300-34E75790110F}" srcOrd="1" destOrd="0" presId="urn:microsoft.com/office/officeart/2005/8/layout/hList7"/>
    <dgm:cxn modelId="{92B6CF2E-61D3-457C-8003-418FF6218D9F}" type="presParOf" srcId="{CFFEFD4A-B3D7-407E-8C09-675E87D46A1D}" destId="{64D65A7F-E09E-4249-AC29-8EDADB984412}" srcOrd="2" destOrd="0" presId="urn:microsoft.com/office/officeart/2005/8/layout/hList7"/>
    <dgm:cxn modelId="{B4C98AA2-2622-4DBA-A69E-8A99A981DAEB}" type="presParOf" srcId="{CFFEFD4A-B3D7-407E-8C09-675E87D46A1D}" destId="{8B2BC674-F313-4103-AF82-413079C527E5}" srcOrd="3" destOrd="0" presId="urn:microsoft.com/office/officeart/2005/8/layout/hList7"/>
    <dgm:cxn modelId="{F7361F15-4B77-4FA8-A583-31CD2C03889C}" type="presParOf" srcId="{7D772213-E8B7-4AD0-8453-1AF66B2CCEEF}" destId="{EA75B37D-D8DF-4694-91A2-F4EA80AD917A}" srcOrd="1" destOrd="0" presId="urn:microsoft.com/office/officeart/2005/8/layout/hList7"/>
    <dgm:cxn modelId="{8D73B1E9-3D46-47C5-94C1-828D816E2AC2}" type="presParOf" srcId="{7D772213-E8B7-4AD0-8453-1AF66B2CCEEF}" destId="{16BC2748-8534-4A04-A1AE-EDFFD30FB273}" srcOrd="2" destOrd="0" presId="urn:microsoft.com/office/officeart/2005/8/layout/hList7"/>
    <dgm:cxn modelId="{B152586A-B996-47EA-A10D-20A01EDD9077}" type="presParOf" srcId="{16BC2748-8534-4A04-A1AE-EDFFD30FB273}" destId="{3D226554-3FFE-4E94-8616-04A6CBA6A10D}" srcOrd="0" destOrd="0" presId="urn:microsoft.com/office/officeart/2005/8/layout/hList7"/>
    <dgm:cxn modelId="{E64054E4-BB4E-4A78-BF6B-5AFC0D3ED187}" type="presParOf" srcId="{16BC2748-8534-4A04-A1AE-EDFFD30FB273}" destId="{2B36ADFB-C42E-49FD-83F8-AF698DC799FF}" srcOrd="1" destOrd="0" presId="urn:microsoft.com/office/officeart/2005/8/layout/hList7"/>
    <dgm:cxn modelId="{D0834ED0-1430-4814-B20B-155FD9935D6C}" type="presParOf" srcId="{16BC2748-8534-4A04-A1AE-EDFFD30FB273}" destId="{1144A28D-54CB-4E4F-AC56-531046C997B1}" srcOrd="2" destOrd="0" presId="urn:microsoft.com/office/officeart/2005/8/layout/hList7"/>
    <dgm:cxn modelId="{7F858509-7ACB-424B-97C2-2F20138183C9}" type="presParOf" srcId="{16BC2748-8534-4A04-A1AE-EDFFD30FB273}" destId="{79D7FC5F-C20F-405A-A051-96FEFC3FBD5A}" srcOrd="3" destOrd="0" presId="urn:microsoft.com/office/officeart/2005/8/layout/hList7"/>
    <dgm:cxn modelId="{715744C5-C82A-4B07-81A6-ABDD28C16A07}" type="presParOf" srcId="{7D772213-E8B7-4AD0-8453-1AF66B2CCEEF}" destId="{45915670-5B93-4388-BD1B-5C622842776A}" srcOrd="3" destOrd="0" presId="urn:microsoft.com/office/officeart/2005/8/layout/hList7"/>
    <dgm:cxn modelId="{915BC3F6-4AE0-40CF-9A1B-D1263815FF5A}" type="presParOf" srcId="{7D772213-E8B7-4AD0-8453-1AF66B2CCEEF}" destId="{7336ACCE-793C-4D9F-9316-B559C85482AA}" srcOrd="4" destOrd="0" presId="urn:microsoft.com/office/officeart/2005/8/layout/hList7"/>
    <dgm:cxn modelId="{7A44D194-AFF2-436A-8587-958C3C3CCD86}" type="presParOf" srcId="{7336ACCE-793C-4D9F-9316-B559C85482AA}" destId="{050FB829-4FFD-4784-86DF-6D71E6DBB81D}" srcOrd="0" destOrd="0" presId="urn:microsoft.com/office/officeart/2005/8/layout/hList7"/>
    <dgm:cxn modelId="{C8E3ED95-AC87-4B4F-B143-B60A2955BD08}" type="presParOf" srcId="{7336ACCE-793C-4D9F-9316-B559C85482AA}" destId="{7A49CEB9-5C1C-48AB-9C35-0B7BED098288}" srcOrd="1" destOrd="0" presId="urn:microsoft.com/office/officeart/2005/8/layout/hList7"/>
    <dgm:cxn modelId="{AF223DCB-03EE-4879-9458-5656234F2A58}" type="presParOf" srcId="{7336ACCE-793C-4D9F-9316-B559C85482AA}" destId="{EA64370D-F53F-4FE9-B097-A47E7A35CA1F}" srcOrd="2" destOrd="0" presId="urn:microsoft.com/office/officeart/2005/8/layout/hList7"/>
    <dgm:cxn modelId="{54144661-045E-485E-AE51-2CB7974A2C61}" type="presParOf" srcId="{7336ACCE-793C-4D9F-9316-B559C85482AA}" destId="{96E147CC-7A04-4DFA-8B91-F589485BF92A}" srcOrd="3" destOrd="0" presId="urn:microsoft.com/office/officeart/2005/8/layout/hList7"/>
    <dgm:cxn modelId="{BD25E408-FC9E-4C56-A8AF-961C56EF7BA9}" type="presParOf" srcId="{7D772213-E8B7-4AD0-8453-1AF66B2CCEEF}" destId="{CF222816-8F1F-45FB-A587-2BD840EC3149}" srcOrd="5" destOrd="0" presId="urn:microsoft.com/office/officeart/2005/8/layout/hList7"/>
    <dgm:cxn modelId="{66BC3366-DED3-4248-9037-94B6A982397E}" type="presParOf" srcId="{7D772213-E8B7-4AD0-8453-1AF66B2CCEEF}" destId="{01705E9B-56F7-48F9-8130-ACF406C956AA}" srcOrd="6" destOrd="0" presId="urn:microsoft.com/office/officeart/2005/8/layout/hList7"/>
    <dgm:cxn modelId="{31B4791D-DA4A-4C34-B69D-992FAFB2DED7}" type="presParOf" srcId="{01705E9B-56F7-48F9-8130-ACF406C956AA}" destId="{629D781B-6A50-4FE6-A472-76410AA03D71}" srcOrd="0" destOrd="0" presId="urn:microsoft.com/office/officeart/2005/8/layout/hList7"/>
    <dgm:cxn modelId="{ADA8B632-9C47-4073-AF26-114B77296D30}" type="presParOf" srcId="{01705E9B-56F7-48F9-8130-ACF406C956AA}" destId="{8A14B31E-BDC2-440D-83B5-F05FBEE69C1F}" srcOrd="1" destOrd="0" presId="urn:microsoft.com/office/officeart/2005/8/layout/hList7"/>
    <dgm:cxn modelId="{E4FD6BAA-8B13-4ED1-9700-356838C90073}" type="presParOf" srcId="{01705E9B-56F7-48F9-8130-ACF406C956AA}" destId="{7CBBC112-79BF-4ABF-952D-83B476391BF5}" srcOrd="2" destOrd="0" presId="urn:microsoft.com/office/officeart/2005/8/layout/hList7"/>
    <dgm:cxn modelId="{A8656412-AD52-423E-8D6E-45016C68714D}" type="presParOf" srcId="{01705E9B-56F7-48F9-8130-ACF406C956AA}" destId="{D783D483-3F6E-474C-9CD8-D33C676021E1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DAE52F-0AFE-434A-9B09-F7291B02C25E}">
      <dsp:nvSpPr>
        <dsp:cNvPr id="0" name=""/>
        <dsp:cNvSpPr/>
      </dsp:nvSpPr>
      <dsp:spPr>
        <a:xfrm>
          <a:off x="0" y="0"/>
          <a:ext cx="2462387" cy="52022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dirty="0"/>
            <a:t>Edwin Duque</a:t>
          </a:r>
          <a:br>
            <a:rPr lang="en-US" sz="2100" b="1" i="0" kern="1200" dirty="0"/>
          </a:br>
          <a:r>
            <a:rPr lang="en-US" sz="2100" b="0" i="0" kern="1200" dirty="0"/>
            <a:t>System Engineering, </a:t>
          </a:r>
          <a:r>
            <a:rPr lang="en-US" sz="2100" b="0" i="0" kern="1200" dirty="0" err="1"/>
            <a:t>Msc</a:t>
          </a:r>
          <a:r>
            <a:rPr lang="en-US" sz="2100" b="0" i="0" kern="1200" dirty="0"/>
            <a:t> HCI, PhD (S)</a:t>
          </a:r>
          <a:endParaRPr lang="en-US" sz="2100" kern="1200" dirty="0"/>
        </a:p>
      </dsp:txBody>
      <dsp:txXfrm>
        <a:off x="0" y="2080895"/>
        <a:ext cx="2462387" cy="2080895"/>
      </dsp:txXfrm>
    </dsp:sp>
    <dsp:sp modelId="{8B2BC674-F313-4103-AF82-413079C527E5}">
      <dsp:nvSpPr>
        <dsp:cNvPr id="0" name=""/>
        <dsp:cNvSpPr/>
      </dsp:nvSpPr>
      <dsp:spPr>
        <a:xfrm>
          <a:off x="367370" y="312134"/>
          <a:ext cx="1732345" cy="173234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226554-3FFE-4E94-8616-04A6CBA6A10D}">
      <dsp:nvSpPr>
        <dsp:cNvPr id="0" name=""/>
        <dsp:cNvSpPr/>
      </dsp:nvSpPr>
      <dsp:spPr>
        <a:xfrm>
          <a:off x="2538608" y="0"/>
          <a:ext cx="2462387" cy="52022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dirty="0"/>
            <a:t>Ruben </a:t>
          </a:r>
          <a:r>
            <a:rPr lang="en-US" sz="2100" b="1" i="0" kern="1200" dirty="0" err="1"/>
            <a:t>Yepes</a:t>
          </a:r>
          <a:br>
            <a:rPr lang="en-US" sz="2100" b="1" i="0" kern="1200" dirty="0"/>
          </a:br>
          <a:r>
            <a:rPr lang="en-US" sz="2100" b="0" i="0" kern="1200" dirty="0"/>
            <a:t>Statistician, MSC In Economics</a:t>
          </a:r>
          <a:endParaRPr lang="en-US" sz="2100" kern="1200" dirty="0"/>
        </a:p>
      </dsp:txBody>
      <dsp:txXfrm>
        <a:off x="2538608" y="2080895"/>
        <a:ext cx="2462387" cy="2080895"/>
      </dsp:txXfrm>
    </dsp:sp>
    <dsp:sp modelId="{79D7FC5F-C20F-405A-A051-96FEFC3FBD5A}">
      <dsp:nvSpPr>
        <dsp:cNvPr id="0" name=""/>
        <dsp:cNvSpPr/>
      </dsp:nvSpPr>
      <dsp:spPr>
        <a:xfrm>
          <a:off x="2903629" y="312134"/>
          <a:ext cx="1732345" cy="1732345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0FB829-4FFD-4784-86DF-6D71E6DBB81D}">
      <dsp:nvSpPr>
        <dsp:cNvPr id="0" name=""/>
        <dsp:cNvSpPr/>
      </dsp:nvSpPr>
      <dsp:spPr>
        <a:xfrm>
          <a:off x="5074867" y="0"/>
          <a:ext cx="2462387" cy="52022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dirty="0"/>
            <a:t>Sebastian </a:t>
          </a:r>
          <a:r>
            <a:rPr lang="en-US" sz="2100" b="1" i="0" kern="1200" dirty="0" err="1"/>
            <a:t>Florez</a:t>
          </a:r>
          <a:br>
            <a:rPr lang="en-US" sz="2100" b="1" i="0" kern="1200" dirty="0"/>
          </a:br>
          <a:r>
            <a:rPr lang="en-US" sz="2100" b="0" i="0" kern="1200" dirty="0"/>
            <a:t>System Engineering, </a:t>
          </a:r>
          <a:r>
            <a:rPr lang="en-US" sz="2100" b="0" i="0" kern="1200" dirty="0" err="1"/>
            <a:t>GCert</a:t>
          </a:r>
          <a:r>
            <a:rPr lang="en-US" sz="2100" b="0" i="0" kern="1200" dirty="0"/>
            <a:t> In Analytics</a:t>
          </a:r>
          <a:endParaRPr lang="en-US" sz="2100" kern="1200" dirty="0"/>
        </a:p>
      </dsp:txBody>
      <dsp:txXfrm>
        <a:off x="5074867" y="2080895"/>
        <a:ext cx="2462387" cy="2080895"/>
      </dsp:txXfrm>
    </dsp:sp>
    <dsp:sp modelId="{96E147CC-7A04-4DFA-8B91-F589485BF92A}">
      <dsp:nvSpPr>
        <dsp:cNvPr id="0" name=""/>
        <dsp:cNvSpPr/>
      </dsp:nvSpPr>
      <dsp:spPr>
        <a:xfrm>
          <a:off x="5439888" y="312134"/>
          <a:ext cx="1732345" cy="1732345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9D781B-6A50-4FE6-A472-76410AA03D71}">
      <dsp:nvSpPr>
        <dsp:cNvPr id="0" name=""/>
        <dsp:cNvSpPr/>
      </dsp:nvSpPr>
      <dsp:spPr>
        <a:xfrm>
          <a:off x="7611126" y="0"/>
          <a:ext cx="2462387" cy="52022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i="0" kern="1200" dirty="0"/>
            <a:t>Sebastian Zambrano</a:t>
          </a:r>
          <a:br>
            <a:rPr lang="en-US" sz="2100" b="1" i="0" kern="1200" dirty="0"/>
          </a:br>
          <a:r>
            <a:rPr lang="en-US" sz="2100" b="0" i="0" kern="1200" dirty="0"/>
            <a:t>Business Administrator</a:t>
          </a:r>
          <a:endParaRPr lang="en-US" sz="2100" kern="1200" dirty="0"/>
        </a:p>
      </dsp:txBody>
      <dsp:txXfrm>
        <a:off x="7611126" y="2080895"/>
        <a:ext cx="2462387" cy="2080895"/>
      </dsp:txXfrm>
    </dsp:sp>
    <dsp:sp modelId="{D783D483-3F6E-474C-9CD8-D33C676021E1}">
      <dsp:nvSpPr>
        <dsp:cNvPr id="0" name=""/>
        <dsp:cNvSpPr/>
      </dsp:nvSpPr>
      <dsp:spPr>
        <a:xfrm>
          <a:off x="7976147" y="312134"/>
          <a:ext cx="1732345" cy="1732345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FA0A13-14C6-46B5-AF00-5670E401196D}">
      <dsp:nvSpPr>
        <dsp:cNvPr id="0" name=""/>
        <dsp:cNvSpPr/>
      </dsp:nvSpPr>
      <dsp:spPr>
        <a:xfrm>
          <a:off x="403034" y="4161790"/>
          <a:ext cx="9269793" cy="780335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0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41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652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307339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454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4346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43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751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07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641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567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210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319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605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77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12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69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BA769B8-E700-4DC0-908A-153EED73FD87}" type="datetimeFigureOut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45A4A-B2B2-4527-AFC4-D03DC0116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08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radiologistone.azurewebsites.net/Descriptio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radiologistone.azurewebsites.net/Dem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radiologistone.azurewebsites.net/Who_We_Are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ologistone.azurewebsites.net/EDA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05754-1AFB-459C-8A33-12F4691EAF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badi" panose="020B0604020202020204" pitchFamily="34" charset="0"/>
              </a:rPr>
              <a:t>Team #1 </a:t>
            </a:r>
            <a:br>
              <a:rPr lang="en-US" dirty="0">
                <a:latin typeface="Abadi" panose="020B0604020202020204" pitchFamily="34" charset="0"/>
              </a:rPr>
            </a:br>
            <a:r>
              <a:rPr lang="en-US" dirty="0">
                <a:latin typeface="Abadi" panose="020B0604020202020204" pitchFamily="34" charset="0"/>
              </a:rPr>
              <a:t>DS4A </a:t>
            </a:r>
            <a:br>
              <a:rPr lang="en-US" dirty="0">
                <a:latin typeface="Abadi" panose="020B0604020202020204" pitchFamily="34" charset="0"/>
              </a:rPr>
            </a:br>
            <a:r>
              <a:rPr lang="en-US" dirty="0">
                <a:latin typeface="Abadi" panose="020B0604020202020204" pitchFamily="34" charset="0"/>
              </a:rPr>
              <a:t>Medellín - Colombia.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197F5E-7DAD-4574-ACDD-B7DA74108F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https://radiologistone.azurewebsites.net/Description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701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DFD01E-0411-4C75-BFAE-8C6380D9262D}"/>
              </a:ext>
            </a:extLst>
          </p:cNvPr>
          <p:cNvSpPr txBox="1"/>
          <p:nvPr/>
        </p:nvSpPr>
        <p:spPr>
          <a:xfrm>
            <a:off x="690881" y="581025"/>
            <a:ext cx="5447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https://radiologistone.azurewebsites.net/Demo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9E7327-2DF9-45C2-82B6-829351D9E6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059" y="1317797"/>
            <a:ext cx="5983060" cy="39199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FCB6A3-571D-43EC-877C-C4A8C739F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76" y="1317796"/>
            <a:ext cx="4876769" cy="391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20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6A8A3D-F9C6-4D50-BE82-8E392D379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486" y="1053978"/>
            <a:ext cx="6363027" cy="475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876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adiologistOne DS4A - Google Chrome 2019-12-12 19-26-15">
            <a:hlinkClick r:id="" action="ppaction://media"/>
            <a:extLst>
              <a:ext uri="{FF2B5EF4-FFF2-40B4-BE49-F238E27FC236}">
                <a16:creationId xmlns:a16="http://schemas.microsoft.com/office/drawing/2014/main" id="{8FC9E8FC-A2CB-43E5-8EC4-6E0DCC2DCA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83535" y="0"/>
            <a:ext cx="12475535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9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88B1AFE-D4EE-4434-8115-10E1B88FE8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7113606"/>
              </p:ext>
            </p:extLst>
          </p:nvPr>
        </p:nvGraphicFramePr>
        <p:xfrm>
          <a:off x="1096962" y="666750"/>
          <a:ext cx="10075863" cy="5202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D9C73A1-CDB4-45B0-902E-FF644DB01999}"/>
              </a:ext>
            </a:extLst>
          </p:cNvPr>
          <p:cNvSpPr txBox="1"/>
          <p:nvPr/>
        </p:nvSpPr>
        <p:spPr>
          <a:xfrm>
            <a:off x="3386636" y="5010150"/>
            <a:ext cx="5418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7"/>
              </a:rPr>
              <a:t>https://radiologistone.azurewebsites.net/Who_We_Are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56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B7umvbGbruGcuruj62eVXyoMZhI-CPGSAK_lOcemdInS9jNryohNuTuvnp5Qc35chjrEb45Ykcn4jfyY12vgk-APQgOt546Z_DuJTdGoD9UpJluV8mDuD5Tag6BZiKpQhod-BP2O">
            <a:extLst>
              <a:ext uri="{FF2B5EF4-FFF2-40B4-BE49-F238E27FC236}">
                <a16:creationId xmlns:a16="http://schemas.microsoft.com/office/drawing/2014/main" id="{350D1B32-FB7C-4A4C-AF11-E83567EEB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41" y="1314668"/>
            <a:ext cx="5912291" cy="4650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5007E97-3154-4CCF-903D-98225C6EF156}"/>
              </a:ext>
            </a:extLst>
          </p:cNvPr>
          <p:cNvCxnSpPr/>
          <p:nvPr/>
        </p:nvCxnSpPr>
        <p:spPr>
          <a:xfrm flipV="1">
            <a:off x="2790346" y="4737417"/>
            <a:ext cx="1097280" cy="56896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B122633-A5E0-43C5-9411-1586444D3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18" y="2927111"/>
            <a:ext cx="1886585" cy="18865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B634E4-4BDE-4B7A-9CF4-95DBBEF2C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134" y="4340859"/>
            <a:ext cx="1886585" cy="18865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4E3CAD-7351-48E9-9CAC-8A5FBA943D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7160" y="1735455"/>
            <a:ext cx="1886585" cy="188658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21DB133-389F-45FF-828E-212193588C50}"/>
              </a:ext>
            </a:extLst>
          </p:cNvPr>
          <p:cNvCxnSpPr>
            <a:cxnSpLocks/>
          </p:cNvCxnSpPr>
          <p:nvPr/>
        </p:nvCxnSpPr>
        <p:spPr>
          <a:xfrm flipV="1">
            <a:off x="2505075" y="4365942"/>
            <a:ext cx="1192274" cy="8223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FCDCDB1-9ABF-4FA5-A1A7-6352EB666C77}"/>
              </a:ext>
            </a:extLst>
          </p:cNvPr>
          <p:cNvCxnSpPr>
            <a:cxnSpLocks/>
          </p:cNvCxnSpPr>
          <p:nvPr/>
        </p:nvCxnSpPr>
        <p:spPr>
          <a:xfrm flipV="1">
            <a:off x="2505075" y="3734433"/>
            <a:ext cx="1192274" cy="8223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8AD272D-CD66-4C73-9B88-72AD380445F4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3697349" y="2678748"/>
            <a:ext cx="3539811" cy="10556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1FFEE71-E691-4875-B677-8D176AD6BD83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3651616" y="3870404"/>
            <a:ext cx="6238502" cy="49554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7E66970-8E56-479E-9080-65E883310871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3887626" y="4737417"/>
            <a:ext cx="3314508" cy="54673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1">
            <a:extLst>
              <a:ext uri="{FF2B5EF4-FFF2-40B4-BE49-F238E27FC236}">
                <a16:creationId xmlns:a16="http://schemas.microsoft.com/office/drawing/2014/main" id="{1582B77A-52F4-4DE0-A092-8FA23F8ECED3}"/>
              </a:ext>
            </a:extLst>
          </p:cNvPr>
          <p:cNvSpPr txBox="1">
            <a:spLocks/>
          </p:cNvSpPr>
          <p:nvPr/>
        </p:nvSpPr>
        <p:spPr>
          <a:xfrm>
            <a:off x="559935" y="273273"/>
            <a:ext cx="10058400" cy="6273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Magnetic Resonance Images (MRI) of the lumbar spinal</a:t>
            </a:r>
          </a:p>
        </p:txBody>
      </p:sp>
    </p:spTree>
    <p:extLst>
      <p:ext uri="{BB962C8B-B14F-4D97-AF65-F5344CB8AC3E}">
        <p14:creationId xmlns:p14="http://schemas.microsoft.com/office/powerpoint/2010/main" val="2413017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517335-2191-4186-B46D-F11DD5359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92" y="839787"/>
            <a:ext cx="10376616" cy="51784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40DE02-AB0C-48C8-8C09-4A83A1E5AEF7}"/>
              </a:ext>
            </a:extLst>
          </p:cNvPr>
          <p:cNvSpPr txBox="1"/>
          <p:nvPr/>
        </p:nvSpPr>
        <p:spPr>
          <a:xfrm>
            <a:off x="907692" y="285750"/>
            <a:ext cx="5224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https://radiologistone.azurewebsites.net/EDA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173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Arrow: Right 27">
            <a:extLst>
              <a:ext uri="{FF2B5EF4-FFF2-40B4-BE49-F238E27FC236}">
                <a16:creationId xmlns:a16="http://schemas.microsoft.com/office/drawing/2014/main" id="{63DA148B-B479-4BC0-A668-6A855B5DB061}"/>
              </a:ext>
            </a:extLst>
          </p:cNvPr>
          <p:cNvSpPr/>
          <p:nvPr/>
        </p:nvSpPr>
        <p:spPr>
          <a:xfrm>
            <a:off x="180974" y="4936585"/>
            <a:ext cx="2135649" cy="729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E57C7473-5B11-449B-853F-B55C9EAFFD1B}"/>
              </a:ext>
            </a:extLst>
          </p:cNvPr>
          <p:cNvSpPr/>
          <p:nvPr/>
        </p:nvSpPr>
        <p:spPr>
          <a:xfrm>
            <a:off x="171449" y="2223923"/>
            <a:ext cx="2135649" cy="729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26F925-96BF-4235-B9D7-578550B44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672" y="1119569"/>
            <a:ext cx="2251653" cy="225165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66F3F9-87ED-4B66-8F24-2D54AC4006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928" y="1119569"/>
            <a:ext cx="2251653" cy="22516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4BD62A-3A01-4CA6-8EFE-75FEA614B1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1119569"/>
            <a:ext cx="2251653" cy="225165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D8A274C-3853-41D9-BF49-A59410CEE2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064" y="3960869"/>
            <a:ext cx="2235333" cy="22353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9DD768C-CE1A-49B1-BAA7-F1C0650F83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928" y="3957942"/>
            <a:ext cx="2251653" cy="225165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D22DA1C-35C3-4E43-A6A7-60FE13D8EC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3957942"/>
            <a:ext cx="2251653" cy="225165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DD0EF7F-29C7-4666-91C4-46E663DC828F}"/>
              </a:ext>
            </a:extLst>
          </p:cNvPr>
          <p:cNvSpPr txBox="1"/>
          <p:nvPr/>
        </p:nvSpPr>
        <p:spPr>
          <a:xfrm>
            <a:off x="171450" y="5065978"/>
            <a:ext cx="272759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 err="1">
                <a:solidFill>
                  <a:schemeClr val="bg1"/>
                </a:solidFill>
              </a:rPr>
              <a:t>Protrusion</a:t>
            </a:r>
            <a:endParaRPr lang="es-MX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050106-E463-4618-B0BB-2AC7ABF1D6B3}"/>
              </a:ext>
            </a:extLst>
          </p:cNvPr>
          <p:cNvSpPr txBox="1"/>
          <p:nvPr/>
        </p:nvSpPr>
        <p:spPr>
          <a:xfrm>
            <a:off x="171448" y="2356318"/>
            <a:ext cx="31500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</a:rPr>
              <a:t>Normal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59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rrow: Right 8">
            <a:extLst>
              <a:ext uri="{FF2B5EF4-FFF2-40B4-BE49-F238E27FC236}">
                <a16:creationId xmlns:a16="http://schemas.microsoft.com/office/drawing/2014/main" id="{66017EFE-D617-412D-89FF-2DAF939E1B5C}"/>
              </a:ext>
            </a:extLst>
          </p:cNvPr>
          <p:cNvSpPr/>
          <p:nvPr/>
        </p:nvSpPr>
        <p:spPr>
          <a:xfrm>
            <a:off x="180974" y="4944979"/>
            <a:ext cx="2028175" cy="721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67B241E-3D53-44D8-93FD-190B0D743ABE}"/>
              </a:ext>
            </a:extLst>
          </p:cNvPr>
          <p:cNvSpPr/>
          <p:nvPr/>
        </p:nvSpPr>
        <p:spPr>
          <a:xfrm>
            <a:off x="171449" y="2180275"/>
            <a:ext cx="2028175" cy="7210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6A881D-200A-42C7-9A48-2CC04CA8A025}"/>
              </a:ext>
            </a:extLst>
          </p:cNvPr>
          <p:cNvSpPr txBox="1"/>
          <p:nvPr/>
        </p:nvSpPr>
        <p:spPr>
          <a:xfrm>
            <a:off x="171450" y="5065737"/>
            <a:ext cx="259032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 err="1">
                <a:solidFill>
                  <a:schemeClr val="bg1"/>
                </a:solidFill>
              </a:rPr>
              <a:t>Protrusion</a:t>
            </a:r>
            <a:endParaRPr lang="es-MX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A358C1-69DE-4C43-8AA3-1F96DF6F0A70}"/>
              </a:ext>
            </a:extLst>
          </p:cNvPr>
          <p:cNvSpPr txBox="1"/>
          <p:nvPr/>
        </p:nvSpPr>
        <p:spPr>
          <a:xfrm>
            <a:off x="171448" y="2304025"/>
            <a:ext cx="2991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</a:rPr>
              <a:t>Normal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149DBE6-434A-4BBF-87C3-AF59B6235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161" y="1597805"/>
            <a:ext cx="2665711" cy="19992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5B21BB1-8D90-46FE-B904-909353CCF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140" y="1597805"/>
            <a:ext cx="2665710" cy="199928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09A09C6-035A-4156-898C-96A8C45057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488" y="1597805"/>
            <a:ext cx="2665711" cy="199928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4681E76-C5EC-4731-A285-5E321658CA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141" y="4143025"/>
            <a:ext cx="2665710" cy="199928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A63543B-A6D0-450E-BC62-B112CC4BC4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059" y="4157998"/>
            <a:ext cx="2694513" cy="202088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1167D4F-1588-4F1B-9B53-735483A30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161" y="4163529"/>
            <a:ext cx="2665710" cy="199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26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rrow: Right 8">
            <a:extLst>
              <a:ext uri="{FF2B5EF4-FFF2-40B4-BE49-F238E27FC236}">
                <a16:creationId xmlns:a16="http://schemas.microsoft.com/office/drawing/2014/main" id="{66017EFE-D617-412D-89FF-2DAF939E1B5C}"/>
              </a:ext>
            </a:extLst>
          </p:cNvPr>
          <p:cNvSpPr/>
          <p:nvPr/>
        </p:nvSpPr>
        <p:spPr>
          <a:xfrm>
            <a:off x="2519112" y="4976902"/>
            <a:ext cx="1658447" cy="7341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67B241E-3D53-44D8-93FD-190B0D743ABE}"/>
              </a:ext>
            </a:extLst>
          </p:cNvPr>
          <p:cNvSpPr/>
          <p:nvPr/>
        </p:nvSpPr>
        <p:spPr>
          <a:xfrm>
            <a:off x="2519114" y="3527119"/>
            <a:ext cx="1658447" cy="7341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6A881D-200A-42C7-9A48-2CC04CA8A025}"/>
              </a:ext>
            </a:extLst>
          </p:cNvPr>
          <p:cNvSpPr txBox="1"/>
          <p:nvPr/>
        </p:nvSpPr>
        <p:spPr>
          <a:xfrm>
            <a:off x="2509588" y="5106071"/>
            <a:ext cx="211812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 err="1">
                <a:solidFill>
                  <a:schemeClr val="bg1"/>
                </a:solidFill>
              </a:rPr>
              <a:t>Protrusion</a:t>
            </a:r>
            <a:endParaRPr lang="es-MX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A358C1-69DE-4C43-8AA3-1F96DF6F0A70}"/>
              </a:ext>
            </a:extLst>
          </p:cNvPr>
          <p:cNvSpPr txBox="1"/>
          <p:nvPr/>
        </p:nvSpPr>
        <p:spPr>
          <a:xfrm>
            <a:off x="2519113" y="3659067"/>
            <a:ext cx="2446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</a:rPr>
              <a:t>Normal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F24B718A-63EC-4302-BFAA-9F792DA83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041" y="272527"/>
            <a:ext cx="1961169" cy="225534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7A96E77-51DA-4B16-9263-E73D96B56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792" y="591470"/>
            <a:ext cx="2098651" cy="1750808"/>
          </a:xfrm>
          <a:prstGeom prst="rect">
            <a:avLst/>
          </a:prstGeom>
        </p:spPr>
      </p:pic>
      <p:sp>
        <p:nvSpPr>
          <p:cNvPr id="43" name="Arrow: Right 42">
            <a:extLst>
              <a:ext uri="{FF2B5EF4-FFF2-40B4-BE49-F238E27FC236}">
                <a16:creationId xmlns:a16="http://schemas.microsoft.com/office/drawing/2014/main" id="{5DF03EE1-AACB-4893-9883-B95A1EB49243}"/>
              </a:ext>
            </a:extLst>
          </p:cNvPr>
          <p:cNvSpPr/>
          <p:nvPr/>
        </p:nvSpPr>
        <p:spPr>
          <a:xfrm>
            <a:off x="4381500" y="971549"/>
            <a:ext cx="3542292" cy="695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Define </a:t>
            </a:r>
            <a:r>
              <a:rPr lang="es-MX" dirty="0" err="1"/>
              <a:t>region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interest</a:t>
            </a:r>
            <a:endParaRPr lang="en-US" dirty="0"/>
          </a:p>
        </p:txBody>
      </p:sp>
      <p:sp>
        <p:nvSpPr>
          <p:cNvPr id="44" name="Arrow: Curved Left 43">
            <a:extLst>
              <a:ext uri="{FF2B5EF4-FFF2-40B4-BE49-F238E27FC236}">
                <a16:creationId xmlns:a16="http://schemas.microsoft.com/office/drawing/2014/main" id="{201B4918-7BA7-4362-9C20-865C61C28183}"/>
              </a:ext>
            </a:extLst>
          </p:cNvPr>
          <p:cNvSpPr/>
          <p:nvPr/>
        </p:nvSpPr>
        <p:spPr>
          <a:xfrm>
            <a:off x="9768488" y="1303612"/>
            <a:ext cx="1442437" cy="242887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425DC75-C3B2-475F-A9CC-D6DDAE3242EF}"/>
              </a:ext>
            </a:extLst>
          </p:cNvPr>
          <p:cNvSpPr/>
          <p:nvPr/>
        </p:nvSpPr>
        <p:spPr>
          <a:xfrm>
            <a:off x="295275" y="591470"/>
            <a:ext cx="2011766" cy="15897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/>
              <a:t>Crop</a:t>
            </a:r>
            <a:r>
              <a:rPr lang="es-MX" dirty="0"/>
              <a:t> </a:t>
            </a:r>
            <a:r>
              <a:rPr lang="es-MX" dirty="0" err="1"/>
              <a:t>images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DE5BD4-7D51-48F2-8C99-BC4405BD22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663"/>
          <a:stretch/>
        </p:blipFill>
        <p:spPr>
          <a:xfrm>
            <a:off x="4696586" y="4698462"/>
            <a:ext cx="1368338" cy="13321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B06798E-C79A-4099-B468-319CEA95C5C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5857"/>
          <a:stretch/>
        </p:blipFill>
        <p:spPr>
          <a:xfrm>
            <a:off x="4665843" y="3027553"/>
            <a:ext cx="1368338" cy="129810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7626B5D-1B9F-4E1D-AC2C-601952B964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37" r="30821"/>
          <a:stretch/>
        </p:blipFill>
        <p:spPr>
          <a:xfrm>
            <a:off x="6275434" y="4708953"/>
            <a:ext cx="1388477" cy="133212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53367BB-A037-413B-BCCA-9E48B408914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143" r="33491"/>
          <a:stretch/>
        </p:blipFill>
        <p:spPr>
          <a:xfrm>
            <a:off x="6275434" y="3027553"/>
            <a:ext cx="1453160" cy="14542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EF14A2B-0E44-45DF-80D0-F2900FE966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491"/>
          <a:stretch/>
        </p:blipFill>
        <p:spPr>
          <a:xfrm>
            <a:off x="7923792" y="4693901"/>
            <a:ext cx="1296408" cy="1375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7DAF70D-705D-4D05-B2E0-866088F1BAF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510"/>
          <a:stretch/>
        </p:blipFill>
        <p:spPr>
          <a:xfrm>
            <a:off x="7911868" y="3027552"/>
            <a:ext cx="1384896" cy="133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947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rrow: Right 12">
            <a:extLst>
              <a:ext uri="{FF2B5EF4-FFF2-40B4-BE49-F238E27FC236}">
                <a16:creationId xmlns:a16="http://schemas.microsoft.com/office/drawing/2014/main" id="{DF86E9B4-F15F-49F9-8EAB-4E8E3F25E805}"/>
              </a:ext>
            </a:extLst>
          </p:cNvPr>
          <p:cNvSpPr/>
          <p:nvPr/>
        </p:nvSpPr>
        <p:spPr>
          <a:xfrm>
            <a:off x="401007" y="4828849"/>
            <a:ext cx="1752601" cy="6463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ED9284F-CCAD-4E5A-BDDC-0B644A206944}"/>
              </a:ext>
            </a:extLst>
          </p:cNvPr>
          <p:cNvSpPr/>
          <p:nvPr/>
        </p:nvSpPr>
        <p:spPr>
          <a:xfrm>
            <a:off x="391482" y="2229894"/>
            <a:ext cx="1752601" cy="6463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E1B93D-E279-4871-B121-F8C50C7C024D}"/>
              </a:ext>
            </a:extLst>
          </p:cNvPr>
          <p:cNvSpPr txBox="1"/>
          <p:nvPr/>
        </p:nvSpPr>
        <p:spPr>
          <a:xfrm>
            <a:off x="391483" y="4962199"/>
            <a:ext cx="223837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 err="1">
                <a:solidFill>
                  <a:schemeClr val="bg1"/>
                </a:solidFill>
              </a:rPr>
              <a:t>Protrusion</a:t>
            </a:r>
            <a:endParaRPr lang="es-MX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231A27-EC10-4E31-BDBF-622056582132}"/>
              </a:ext>
            </a:extLst>
          </p:cNvPr>
          <p:cNvSpPr txBox="1"/>
          <p:nvPr/>
        </p:nvSpPr>
        <p:spPr>
          <a:xfrm>
            <a:off x="391481" y="2370203"/>
            <a:ext cx="25850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bg1"/>
                </a:solidFill>
              </a:rPr>
              <a:t>Normal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632517-2B14-4332-A35E-8587E922A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6562" y="4405850"/>
            <a:ext cx="4464279" cy="14923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FD07411-E7E1-454B-BC21-1E5E2947C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562" y="1825946"/>
            <a:ext cx="4489681" cy="145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29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367E3B-199C-4047-BDCC-B14E98FE92A6}"/>
              </a:ext>
            </a:extLst>
          </p:cNvPr>
          <p:cNvSpPr txBox="1"/>
          <p:nvPr/>
        </p:nvSpPr>
        <p:spPr>
          <a:xfrm>
            <a:off x="3787652" y="270655"/>
            <a:ext cx="4338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Training the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C37D32-84F9-4428-B671-CA4CCB26D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271" y="1136555"/>
            <a:ext cx="6632689" cy="550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0546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476</TotalTime>
  <Words>78</Words>
  <Application>Microsoft Office PowerPoint</Application>
  <PresentationFormat>Widescreen</PresentationFormat>
  <Paragraphs>21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Abadi</vt:lpstr>
      <vt:lpstr>Arial</vt:lpstr>
      <vt:lpstr>Century Gothic</vt:lpstr>
      <vt:lpstr>Wingdings 3</vt:lpstr>
      <vt:lpstr>Ion</vt:lpstr>
      <vt:lpstr>Team #1  DS4A  Medellín - Colombia.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Juan Sebastian Zambrano</dc:creator>
  <cp:lastModifiedBy>Juan Sebastian Zambrano</cp:lastModifiedBy>
  <cp:revision>26</cp:revision>
  <dcterms:created xsi:type="dcterms:W3CDTF">2019-12-10T23:47:53Z</dcterms:created>
  <dcterms:modified xsi:type="dcterms:W3CDTF">2019-12-13T00:28:55Z</dcterms:modified>
</cp:coreProperties>
</file>

<file path=docProps/thumbnail.jpeg>
</file>